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7030-ED8E-4592-8746-2FB813D4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4D0AF-322C-48F2-BBD2-50C71E31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720F8-3087-4E3C-9922-FB21C97D959C}" type="datetimeFigureOut">
              <a:rPr lang="en-MY" smtClean="0"/>
              <a:t>19/9/2025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70680-62DD-4C74-A394-116C1C78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895BF-7DC5-4308-BE85-B94B686A1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6C55-C439-4051-98B0-61C82D54C32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5892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309D8-D7BB-407C-A4C0-006C0219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1CC47-223C-4F8A-B4E6-7332F11BF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7300D-7F29-455C-BDBA-8321269D3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720F8-3087-4E3C-9922-FB21C97D959C}" type="datetimeFigureOut">
              <a:rPr lang="en-MY" smtClean="0"/>
              <a:t>19/9/2025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E02CE-6B7F-4483-93D2-D615E8678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9E473-D90A-4D9D-992F-FB4E3A1A8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6C55-C439-4051-98B0-61C82D54C32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5115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D32230-66CB-4E2D-BB11-32A0C2C3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2575F-23C0-4E87-9223-DA8F0B771F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271DA6-3138-438D-8BC4-0D6B40640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0073A-A435-4351-A303-141AB89ED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6E7CBB-6F95-4D89-9F17-CAB245F0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77C17-9773-44F3-A2B3-96B2C10C58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37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D0AC29-96BD-40BB-8301-DE8DF4FE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55D8D-84E4-410F-B08A-141FCDFBFA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56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A873DF-99C9-466D-A4B8-C01CB34C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B0AEA-5D89-4CAA-9EC0-EE51A8329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7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3E69C4-1455-436B-9DCD-2E0CD43C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C4D7A-6F34-4080-BE51-98858C70A0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24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14AE64-395F-4BD1-8F82-C4D8C838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6490AD-2563-4CC3-9519-B1137B937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3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2D367C-862F-481C-B6B3-069F87D1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36450-B94F-4110-8810-CC9B22577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37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4FC2A3-2D61-492C-B5D9-4465769C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9FDA9-9F8D-4D02-B06E-5266EC2DF0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1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62B9E1-8E65-46A6-A184-37E19602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B013A-DCB7-4E16-8A3A-0240FC48E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40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AF0B40-1D80-4830-9882-829EF9E8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744F0-2D17-4B3C-9BEF-DB356B42A8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FFB194-1940-49C4-A333-4C666E7C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9C8CF-2EFE-4AD6-8BFA-1A16E2E04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4C2A91-B6DD-4AA8-A4CB-60EF7FF9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7C0EF-4C1B-4EF9-BD73-0406E32B1C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BCC940-82A9-4483-8EE9-849BA566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37DBE-1204-48B6-BBD4-4E9B103F6F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67919D-771A-48BC-8672-649E2B8A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BE8D1-4E13-41B6-A341-9601E8A57D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28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CB8143-6923-4A45-A232-0EECFF93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486D7-4794-4881-ADAA-4798DB5D6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23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D65E33-1D7B-41AD-9BDA-3BEB9B060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0805D-DF83-4C7C-B774-25A91523BA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8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B99970-8CA2-4C63-9AC1-EAF2E896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BE2DB-2D4F-4ABC-B963-CBE93EC60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8785FA-13A8-41BD-8F12-6D948590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0BD52-1D07-4F4C-A2C3-83ECBD82CC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3C92E-914B-4E6A-B659-BF517206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77DB4-5751-4E15-BE89-C85D18F1F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9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67641F-3ECD-4BA0-B9D7-8C5F9707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02EAB-5D7A-4F5C-AA68-19AEE99086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95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A6D639-D4B7-466D-9D37-3D9F517C6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D6C27-2D3E-4EF4-B9D2-7FB2FE0BFA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E4D3A2-8CDA-4BF0-B290-DE89C17E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843FA-41A1-41B6-B387-685DDB4904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AC9744-B173-4335-8A67-A492BBAC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77A18-E951-416A-9AF0-261C7C88D8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8A20FB-0C94-4651-A4E6-406F3D6F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914A9-C932-4E30-BC08-4C99ADD4F6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2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BCE34F-B0F7-4B2D-B659-DE99E1E6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BAC0F-52FE-4708-A3ED-342E4830B2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1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B5FF31-27D5-448F-B63E-BECFF004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EE1EB-C793-413E-89F3-0F99DFECA7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25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16F3BE-12A1-4D0B-B2CC-8E8C6C50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E406C9-65E1-4DD8-B8AC-E5FAFB25DE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2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97513C-A0B5-4258-8406-402BC37B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EEA57-A193-441C-99E5-4B9C2B18C7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4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4F017F-6F70-404D-94CF-01C6EA5B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4C737-FFE1-4705-AC0D-95CE458A05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C9B21-B443-4B7A-9432-613F5AEE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57869-E2AD-49D3-84A7-70A9ABD8B4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1232EC-DD5E-47A2-AC8E-5EA3414F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7DC88-9B59-4403-800A-504FA2AA8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E5F708-99C6-419A-B3E6-852DA33C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68A86-6D71-45B6-BB2B-A9A6C34A4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18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937CF5-60ED-4BBD-88E7-413B756D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D3726-C024-4D27-B4FD-6052C3C89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551EE1-55F5-42AF-BFAD-6A779F23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C7FBD-8F55-4EBC-9882-69DB10DAE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B04D98-9622-46C6-BE83-594F5ABC5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0389B-5CC6-47DA-8D8D-F4A1C5A91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B4BC5D-EE48-4F9C-A534-ACF3369B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97859-F696-42B3-ABF3-9CD5801F6F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79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217479-6FF4-4E64-95E4-320FD49F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DB771-B7A7-421D-ADDF-764885149F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0550C4-7DC9-46F3-BF49-0CF9C21AD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9F34D-0574-4CF0-BD60-AE83669306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4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11FBE5-861A-4DDE-8552-C4447FA92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D0E4F-0CA3-47A8-A717-4456F94CCB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886206-54F4-462B-BCDC-4ED02670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1DCC0-31ED-4D7C-BFF1-C3712D7C5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18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9A9084-7DC0-4F63-89D0-D9FA87B4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233FA-7B7D-484B-BCE8-D8FD7E2213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44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1E2AEB-978A-4BBC-A4AA-991D7159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4282F-2F96-4D17-8599-15B50C953A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3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9B0CCB-24B3-466F-A4C3-A517F95B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C68CB-B8B8-4051-A3B1-BED34AEF73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05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4E5362-2036-4A71-9A0B-8D3D32A2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10799-5189-4A31-9CF5-3308028867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B1E892-F29C-482F-94C1-C65FE51F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9CF44-078A-4640-AE78-6A42EB233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88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FBD7EA-2362-4175-A5E5-DCB1000C3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E6AB1-C8D5-4F97-9F8E-A27DCC025E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6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6161F-2B3A-43E0-9B39-DA5A6137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EEA47-2C65-4725-AD15-9FA24DF4A4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4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FF55DC-AE49-4CA2-9580-B3D12DC5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5C777-28AE-4757-9589-48456B60D8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5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2025-09-19T00:49:04Z</dcterms:created>
  <dcterms:modified xsi:type="dcterms:W3CDTF">2025-09-19T00:49:04Z</dcterms:modified>
</cp:coreProperties>
</file>